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136A-6FD8-40D2-8A30-9F0806958544}" type="datetimeFigureOut">
              <a:rPr lang="ko-KR" altLang="en-US" smtClean="0"/>
              <a:t>2013-06-28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31A8-78A1-4B9E-86C5-2E269B801A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877050" y="6486525"/>
            <a:ext cx="1663700" cy="371475"/>
          </a:xfrm>
          <a:noFill/>
        </p:spPr>
        <p:txBody>
          <a:bodyPr/>
          <a:lstStyle/>
          <a:p>
            <a:fld id="{6904E118-51C6-4AC3-A73D-05335A065D80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142875"/>
            <a:ext cx="6072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안드로이드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등록완료</a:t>
            </a: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사용방법 소개</a:t>
            </a:r>
            <a:endParaRPr lang="en-US" altLang="ko-KR" sz="2400" dirty="0">
              <a:solidFill>
                <a:schemeClr val="accent4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3" descr="C:\Users\server\Downloads\Gmail\2013-06-18 10.4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288" y="1000125"/>
            <a:ext cx="24638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erver\Downloads\Gmail\2013-06-18 10.46.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75" y="998538"/>
            <a:ext cx="24828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타원 7"/>
          <p:cNvSpPr/>
          <p:nvPr/>
        </p:nvSpPr>
        <p:spPr>
          <a:xfrm>
            <a:off x="887413" y="714375"/>
            <a:ext cx="223837" cy="2238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93775" y="5459413"/>
            <a:ext cx="2470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메뉴 화면에서 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“Play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스토어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 선택</a:t>
            </a:r>
          </a:p>
        </p:txBody>
      </p:sp>
      <p:sp>
        <p:nvSpPr>
          <p:cNvPr id="10" name="타원 9"/>
          <p:cNvSpPr/>
          <p:nvPr/>
        </p:nvSpPr>
        <p:spPr>
          <a:xfrm>
            <a:off x="5387975" y="785813"/>
            <a:ext cx="225425" cy="2238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602288" y="5500688"/>
            <a:ext cx="247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Play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스토어 화면우측 상단의 검색 아이콘 터치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601788" y="1785938"/>
            <a:ext cx="617537" cy="561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73975" y="1143000"/>
            <a:ext cx="336550" cy="33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877050" y="6486525"/>
            <a:ext cx="1663700" cy="371475"/>
          </a:xfrm>
          <a:noFill/>
        </p:spPr>
        <p:txBody>
          <a:bodyPr/>
          <a:lstStyle/>
          <a:p>
            <a:fld id="{EF226A33-C5A5-430B-8B2B-AFD4310A187A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142875"/>
            <a:ext cx="6072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안드로이드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등록완료</a:t>
            </a: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사용방법 소개</a:t>
            </a:r>
            <a:endParaRPr lang="en-US" altLang="ko-KR" sz="2400" dirty="0">
              <a:solidFill>
                <a:schemeClr val="accent4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3" descr="C:\Users\server\Downloads\Gmail\2013-06-18 10.4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000125"/>
            <a:ext cx="2624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erver\Downloads\Gmail\2013-06-18 10.46.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996950"/>
            <a:ext cx="26447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타원 7"/>
          <p:cNvSpPr/>
          <p:nvPr/>
        </p:nvSpPr>
        <p:spPr>
          <a:xfrm>
            <a:off x="636588" y="785813"/>
            <a:ext cx="239712" cy="2397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820738" y="5826125"/>
            <a:ext cx="2632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검색 창에 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“kccaa”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입력 후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하단의 검색 아이콘 터치</a:t>
            </a:r>
          </a:p>
        </p:txBody>
      </p:sp>
      <p:sp>
        <p:nvSpPr>
          <p:cNvPr id="10" name="타원 9"/>
          <p:cNvSpPr/>
          <p:nvPr/>
        </p:nvSpPr>
        <p:spPr>
          <a:xfrm>
            <a:off x="5280025" y="857250"/>
            <a:ext cx="239713" cy="2397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429250" y="5794375"/>
            <a:ext cx="2632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검색 된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, kccaa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한국현대도예가회 앱 터치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208088" y="1214438"/>
            <a:ext cx="598487" cy="239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494338" y="1928813"/>
            <a:ext cx="2513012" cy="598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779713" y="5286375"/>
            <a:ext cx="598487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877050" y="6486525"/>
            <a:ext cx="1663700" cy="371475"/>
          </a:xfrm>
          <a:noFill/>
        </p:spPr>
        <p:txBody>
          <a:bodyPr/>
          <a:lstStyle/>
          <a:p>
            <a:fld id="{7888E4A4-216B-4CD7-A3F9-F6E52018218D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142875"/>
            <a:ext cx="6072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안드로이드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등록완료</a:t>
            </a: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사용방법 소개</a:t>
            </a:r>
            <a:endParaRPr lang="en-US" altLang="ko-KR" sz="2400" dirty="0">
              <a:solidFill>
                <a:schemeClr val="accent4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3" descr="C:\Users\server\Downloads\Gmail\2013-06-18 10.4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000125"/>
            <a:ext cx="242252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erver\Downloads\Gmail\2013-06-18 10.46.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98538"/>
            <a:ext cx="2441575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타원 7"/>
          <p:cNvSpPr/>
          <p:nvPr/>
        </p:nvSpPr>
        <p:spPr>
          <a:xfrm>
            <a:off x="528638" y="857250"/>
            <a:ext cx="222250" cy="22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77863" y="5454650"/>
            <a:ext cx="2430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상세보기 화면에서 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설치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버튼 터치</a:t>
            </a:r>
          </a:p>
        </p:txBody>
      </p:sp>
      <p:sp>
        <p:nvSpPr>
          <p:cNvPr id="10" name="타원 9"/>
          <p:cNvSpPr/>
          <p:nvPr/>
        </p:nvSpPr>
        <p:spPr>
          <a:xfrm>
            <a:off x="5137150" y="857250"/>
            <a:ext cx="222250" cy="22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6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286375" y="5454650"/>
            <a:ext cx="2430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동의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버튼 터치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214563" y="1928813"/>
            <a:ext cx="938212" cy="27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708775" y="3786188"/>
            <a:ext cx="939800" cy="27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286625" y="6486525"/>
            <a:ext cx="1663700" cy="371475"/>
          </a:xfrm>
          <a:noFill/>
        </p:spPr>
        <p:txBody>
          <a:bodyPr/>
          <a:lstStyle/>
          <a:p>
            <a:fld id="{08DF2585-1A65-466E-95AD-9B339BA0FA60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142875"/>
            <a:ext cx="6072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10.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안드로이드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등록완료</a:t>
            </a:r>
            <a:r>
              <a:rPr lang="en-US" altLang="ko-KR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사용방법 소개</a:t>
            </a:r>
            <a:endParaRPr lang="en-US" altLang="ko-KR" sz="2400" dirty="0">
              <a:solidFill>
                <a:schemeClr val="accent4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3" descr="C:\Users\server\Downloads\Gmail\2013-06-18 10.4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023938"/>
            <a:ext cx="285115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erver\Downloads\Gmail\2013-06-18 10.46.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1016000"/>
            <a:ext cx="2874962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타원 7"/>
          <p:cNvSpPr/>
          <p:nvPr/>
        </p:nvSpPr>
        <p:spPr>
          <a:xfrm>
            <a:off x="600075" y="857250"/>
            <a:ext cx="260350" cy="260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7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469900" y="6143625"/>
            <a:ext cx="3651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나중에 설정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버튼 터치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(“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버튼을 선택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b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해도 무방함</a:t>
            </a:r>
          </a:p>
        </p:txBody>
      </p:sp>
      <p:sp>
        <p:nvSpPr>
          <p:cNvPr id="10" name="타원 9"/>
          <p:cNvSpPr/>
          <p:nvPr/>
        </p:nvSpPr>
        <p:spPr>
          <a:xfrm>
            <a:off x="5208588" y="857250"/>
            <a:ext cx="260350" cy="260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827588" y="6072188"/>
            <a:ext cx="365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다운로드 및 설치가 완료되면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홈화면에 설치된 </a:t>
            </a:r>
            <a:r>
              <a:rPr lang="en-US" altLang="ko-KR" sz="1200" b="0">
                <a:latin typeface="맑은 고딕" pitchFamily="50" charset="-127"/>
                <a:ea typeface="맑은 고딕" pitchFamily="50" charset="-127"/>
              </a:rPr>
              <a:t>KCCAA</a:t>
            </a:r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아이콘을 터치 하여 실행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93775" y="3714750"/>
            <a:ext cx="1104900" cy="325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80025" y="1785938"/>
            <a:ext cx="715963" cy="714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6007100" y="1368425"/>
            <a:ext cx="519113" cy="260350"/>
          </a:xfrm>
          <a:prstGeom prst="wedgeRoundRectCallout">
            <a:avLst>
              <a:gd name="adj1" fmla="val -47617"/>
              <a:gd name="adj2" fmla="val 71278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완료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</Words>
  <Application>Microsoft Office PowerPoint</Application>
  <PresentationFormat>화면 슬라이드 쇼(4:3)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KCCA</dc:creator>
  <cp:lastModifiedBy>KCCA</cp:lastModifiedBy>
  <cp:revision>1</cp:revision>
  <dcterms:created xsi:type="dcterms:W3CDTF">2013-06-28T04:57:58Z</dcterms:created>
  <dcterms:modified xsi:type="dcterms:W3CDTF">2013-06-28T05:00:26Z</dcterms:modified>
</cp:coreProperties>
</file>